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68" r:id="rId6"/>
    <p:sldId id="269" r:id="rId7"/>
    <p:sldId id="267" r:id="rId8"/>
    <p:sldId id="270" r:id="rId9"/>
    <p:sldId id="261" r:id="rId10"/>
    <p:sldId id="262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96A9F-FEFF-4CC7-8C8C-9C8F32AD3B1E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aw3e4589.png"/>
          <p:cNvPicPr>
            <a:picLocks noChangeAspect="1"/>
          </p:cNvPicPr>
          <p:nvPr/>
        </p:nvPicPr>
        <p:blipFill>
          <a:blip r:embed="rId2" cstate="print"/>
          <a:srcRect l="4041" r="1750"/>
          <a:stretch>
            <a:fillRect/>
          </a:stretch>
        </p:blipFill>
        <p:spPr>
          <a:xfrm>
            <a:off x="0" y="0"/>
            <a:ext cx="9145016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2696791"/>
            <a:ext cx="9108504" cy="4161209"/>
            <a:chOff x="972304" y="1834893"/>
            <a:chExt cx="7199391" cy="31882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5" name="Рисунок 4" descr="Мыши с книжкой - книга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7517">
              <a:off x="2267744" y="1916832"/>
              <a:ext cx="4376937" cy="3041910"/>
            </a:xfrm>
            <a:prstGeom prst="rect">
              <a:avLst/>
            </a:prstGeom>
          </p:spPr>
        </p:pic>
        <p:pic>
          <p:nvPicPr>
            <p:cNvPr id="4" name="Рисунок 3" descr="Мыши без книжки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304" y="1834893"/>
              <a:ext cx="7199391" cy="3188214"/>
            </a:xfrm>
            <a:prstGeom prst="rect">
              <a:avLst/>
            </a:prstGeom>
          </p:spPr>
        </p:pic>
      </p:grpSp>
      <p:pic>
        <p:nvPicPr>
          <p:cNvPr id="2050" name="Picture 2" descr="D:\Мои документы\er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2699792" cy="280124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1670" y="3645024"/>
            <a:ext cx="4388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Дистанционное</a:t>
            </a:r>
          </a:p>
          <a:p>
            <a:pPr algn="ctr"/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обучение</a:t>
            </a:r>
            <a:endParaRPr lang="uk-UA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r6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4416" y="44624"/>
            <a:ext cx="2304256" cy="230425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2143116"/>
            <a:ext cx="7772400" cy="2935991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             СПАСИБО ЗА ВНИМАНИЕ</a:t>
            </a:r>
            <a:endParaRPr lang="uk-UA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755576" y="2132856"/>
            <a:ext cx="7772400" cy="1500187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ниг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3789040"/>
            <a:ext cx="3096344" cy="2266861"/>
          </a:xfrm>
          <a:prstGeom prst="rect">
            <a:avLst/>
          </a:prstGeom>
        </p:spPr>
      </p:pic>
      <p:pic>
        <p:nvPicPr>
          <p:cNvPr id="2" name="Рисунок 1" descr="мышонок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44624" y="4293096"/>
            <a:ext cx="3168352" cy="268988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Фотоотчёт</a:t>
            </a:r>
            <a:r>
              <a:rPr lang="uk-UA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uk-UA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“ </a:t>
            </a:r>
            <a:r>
              <a:rPr lang="uk-UA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МЛАДШ</a:t>
            </a:r>
            <a:r>
              <a:rPr lang="uk-UA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АЯ </a:t>
            </a:r>
            <a:r>
              <a:rPr lang="uk-UA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ГРУППА”</a:t>
            </a:r>
            <a:endParaRPr lang="uk-UA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6" name="Содержимое 5" descr="IMG-20200413-WA005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flipH="1">
            <a:off x="3571867" y="1714488"/>
            <a:ext cx="4762533" cy="3571900"/>
          </a:xfr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шонок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4130020"/>
            <a:ext cx="2339752" cy="27279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Аппликация</a:t>
            </a:r>
            <a:endParaRPr lang="uk-UA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6" name="Содержимое 5" descr="IMG-20200414-WA002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71670" y="1428736"/>
            <a:ext cx="3086112" cy="3143272"/>
          </a:xfrm>
        </p:spPr>
      </p:pic>
      <p:pic>
        <p:nvPicPr>
          <p:cNvPr id="7" name="Содержимое 6" descr="IMG-20200414-WA002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33594" y="2571743"/>
            <a:ext cx="3029374" cy="3071835"/>
          </a:xfr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шонок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4130020"/>
            <a:ext cx="2339752" cy="27279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uk-UA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6" name="Содержимое 5" descr="IMG-20200415-WA005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00364" y="1500175"/>
            <a:ext cx="2349828" cy="4173876"/>
          </a:xfrm>
        </p:spPr>
      </p:pic>
      <p:pic>
        <p:nvPicPr>
          <p:cNvPr id="7" name="Содержимое 6" descr="IMG-20200415-WA0056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80455" y="1571612"/>
            <a:ext cx="3053975" cy="4071967"/>
          </a:xfr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-20200415-WA009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-20200415-WA009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 spd="slow" advClick="0" advTm="10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200415-WA01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4038600" cy="4429156"/>
          </a:xfrm>
        </p:spPr>
      </p:pic>
      <p:pic>
        <p:nvPicPr>
          <p:cNvPr id="6" name="Содержимое 5" descr="IMG-20200419-WA002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 spd="slow" advClick="0" advTm="1000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шонок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4130020"/>
            <a:ext cx="2339752" cy="27279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uk-UA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6" name="Содержимое 5" descr="IMG-20200414-WA002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43174" y="2071678"/>
            <a:ext cx="2545854" cy="3571900"/>
          </a:xfrm>
        </p:spPr>
      </p:pic>
      <p:pic>
        <p:nvPicPr>
          <p:cNvPr id="7" name="Содержимое 6" descr="IMG-20200416-WA000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29256" y="2348706"/>
            <a:ext cx="3257544" cy="3028950"/>
          </a:xfr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200415-WA008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2476" y="1600200"/>
            <a:ext cx="3083772" cy="4525963"/>
          </a:xfrm>
        </p:spPr>
      </p:pic>
      <p:pic>
        <p:nvPicPr>
          <p:cNvPr id="6" name="Содержимое 5" descr="IMG-20200415-WA006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600200"/>
            <a:ext cx="3154113" cy="4525963"/>
          </a:xfrm>
        </p:spPr>
      </p:pic>
    </p:spTree>
  </p:cSld>
  <p:clrMapOvr>
    <a:masterClrMapping/>
  </p:clrMapOvr>
  <p:transition spd="slow" advClick="0" advTm="10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1798"/>
            <a:ext cx="9144000" cy="6694404"/>
          </a:xfrm>
          <a:prstGeom prst="rect">
            <a:avLst/>
          </a:prstGeom>
        </p:spPr>
      </p:pic>
      <p:sp>
        <p:nvSpPr>
          <p:cNvPr id="12" name="Місце для вмісту 11"/>
          <p:cNvSpPr>
            <a:spLocks noGrp="1"/>
          </p:cNvSpPr>
          <p:nvPr>
            <p:ph idx="1"/>
          </p:nvPr>
        </p:nvSpPr>
        <p:spPr>
          <a:xfrm>
            <a:off x="755576" y="1600200"/>
            <a:ext cx="748883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Проведенной работой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остались довольны все: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и их родители,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воспитатели. </a:t>
            </a:r>
          </a:p>
          <a:p>
            <a:pPr>
              <a:buNone/>
            </a:pP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0bd3158ee7fed2d8fe9538fec7daf2dd03b22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Фотоотчёт “ МЛАДШАЯ ГРУППА”</vt:lpstr>
      <vt:lpstr>Аппликация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79204346831</cp:lastModifiedBy>
  <cp:revision>26</cp:revision>
  <dcterms:created xsi:type="dcterms:W3CDTF">2014-06-17T14:04:23Z</dcterms:created>
  <dcterms:modified xsi:type="dcterms:W3CDTF">2020-06-02T21:40:19Z</dcterms:modified>
</cp:coreProperties>
</file>